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Aharoni" pitchFamily="2" charset="-79"/>
                <a:cs typeface="Aharoni" pitchFamily="2" charset="-79"/>
              </a:rPr>
              <a:t>Application of  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# </a:t>
            </a:r>
            <a:r>
              <a:rPr lang="en-US" b="1" dirty="0" smtClean="0"/>
              <a:t>13</a:t>
            </a:r>
            <a:endParaRPr lang="en-US" b="1" dirty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Computer Programming Languages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303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Types of High-Level </a:t>
            </a:r>
            <a:r>
              <a:rPr lang="en-US" dirty="0"/>
              <a:t>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Procedural languages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Non-</a:t>
            </a:r>
            <a:r>
              <a:rPr lang="en-US" dirty="0"/>
              <a:t>Procedural languages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Object- Oriented languages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918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of Luck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Course Instructor 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                 Miss Alia Munawar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744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Programming Languages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Low-Level </a:t>
            </a:r>
            <a:r>
              <a:rPr lang="en-US" dirty="0"/>
              <a:t>Languages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High-Level </a:t>
            </a:r>
            <a:r>
              <a:rPr lang="en-US" dirty="0"/>
              <a:t>Languages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Difference Between </a:t>
            </a:r>
            <a:r>
              <a:rPr lang="en-US" dirty="0"/>
              <a:t>Low-Level Languages </a:t>
            </a:r>
            <a:r>
              <a:rPr lang="en-US" dirty="0" smtClean="0"/>
              <a:t>  High-Level </a:t>
            </a:r>
            <a:r>
              <a:rPr lang="en-US" dirty="0"/>
              <a:t>Languages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Natural </a:t>
            </a:r>
            <a:r>
              <a:rPr lang="en-US" dirty="0"/>
              <a:t>Programming Languages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766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Programming Languages </a:t>
            </a:r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 set  of </a:t>
            </a:r>
            <a:r>
              <a:rPr lang="en-US" dirty="0"/>
              <a:t> </a:t>
            </a:r>
            <a:r>
              <a:rPr lang="en-US" dirty="0" smtClean="0"/>
              <a:t>words, symbols and codes used to write programs is called program language .</a:t>
            </a:r>
          </a:p>
          <a:p>
            <a:pPr marL="0" indent="0">
              <a:buNone/>
            </a:pPr>
            <a:r>
              <a:rPr lang="en-US" dirty="0" smtClean="0"/>
              <a:t>Different programming languages are available</a:t>
            </a:r>
          </a:p>
          <a:p>
            <a:pPr marL="0" indent="0">
              <a:buNone/>
            </a:pPr>
            <a:r>
              <a:rPr lang="en-US" dirty="0" smtClean="0"/>
              <a:t> for writing different types of programs .Some </a:t>
            </a:r>
          </a:p>
          <a:p>
            <a:pPr marL="0" indent="0">
              <a:buNone/>
            </a:pPr>
            <a:r>
              <a:rPr lang="en-US" dirty="0" smtClean="0"/>
              <a:t>Languages are specially used for writing Business programs, others are used for writing </a:t>
            </a:r>
          </a:p>
          <a:p>
            <a:pPr marL="0" indent="0">
              <a:buNone/>
            </a:pPr>
            <a:r>
              <a:rPr lang="en-US" dirty="0" smtClean="0"/>
              <a:t>Scientific programs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427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There are two types of Computer programming languages.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(1) </a:t>
            </a:r>
            <a:r>
              <a:rPr lang="en-US" dirty="0"/>
              <a:t>Low-Level </a:t>
            </a:r>
            <a:r>
              <a:rPr lang="en-US" dirty="0" smtClean="0"/>
              <a:t>Languages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(2)</a:t>
            </a:r>
            <a:r>
              <a:rPr lang="en-US" dirty="0"/>
              <a:t> High-Level Languages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732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(1) Low-Level Languages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These Languages are near to computer hardware and far from human languages.</a:t>
            </a:r>
          </a:p>
          <a:p>
            <a:r>
              <a:rPr lang="en-US" dirty="0" smtClean="0"/>
              <a:t>Computer can understand these languages easily.</a:t>
            </a:r>
          </a:p>
          <a:p>
            <a:r>
              <a:rPr lang="en-US" dirty="0" smtClean="0"/>
              <a:t>Writing a program in low-Level </a:t>
            </a:r>
            <a:r>
              <a:rPr lang="en-US" dirty="0"/>
              <a:t>Languages </a:t>
            </a:r>
            <a:r>
              <a:rPr lang="en-US" dirty="0" smtClean="0"/>
              <a:t>requires a deep knowledge of internal structure of computer hardware.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13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Types of Low-Level </a:t>
            </a:r>
            <a:r>
              <a:rPr lang="en-US" dirty="0"/>
              <a:t>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(1) Machine Language </a:t>
            </a:r>
          </a:p>
          <a:p>
            <a:pPr marL="0" indent="0">
              <a:buNone/>
            </a:pPr>
            <a:r>
              <a:rPr lang="en-US" dirty="0" smtClean="0"/>
              <a:t>    Machine Language are also known as Binary coded </a:t>
            </a:r>
            <a:r>
              <a:rPr lang="en-US" dirty="0"/>
              <a:t> </a:t>
            </a:r>
            <a:r>
              <a:rPr lang="en-US" dirty="0" smtClean="0"/>
              <a:t>Language or Native </a:t>
            </a:r>
            <a:r>
              <a:rPr lang="en-US" dirty="0"/>
              <a:t> </a:t>
            </a:r>
            <a:r>
              <a:rPr lang="en-US" dirty="0" smtClean="0"/>
              <a:t>Language , it is in 0 or 1 form. </a:t>
            </a:r>
          </a:p>
          <a:p>
            <a:r>
              <a:rPr lang="en-US" dirty="0" smtClean="0"/>
              <a:t>(2) Assembly Language</a:t>
            </a:r>
          </a:p>
          <a:p>
            <a:pPr marL="0" indent="0">
              <a:buNone/>
            </a:pPr>
            <a:r>
              <a:rPr lang="en-US" dirty="0" smtClean="0"/>
              <a:t>    Assembly Language is also known as symbolic language .Symbols are used in </a:t>
            </a:r>
            <a:r>
              <a:rPr lang="en-US" dirty="0"/>
              <a:t>Assembly </a:t>
            </a:r>
            <a:r>
              <a:rPr lang="en-US" dirty="0" smtClean="0"/>
              <a:t>Language. These symbols are called mnemonics.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46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Assembly language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Examples </a:t>
            </a:r>
          </a:p>
          <a:p>
            <a:r>
              <a:rPr lang="en-US" dirty="0" smtClean="0"/>
              <a:t>MOV</a:t>
            </a:r>
          </a:p>
          <a:p>
            <a:r>
              <a:rPr lang="en-US" dirty="0" smtClean="0"/>
              <a:t>ADD</a:t>
            </a:r>
          </a:p>
          <a:p>
            <a:r>
              <a:rPr lang="en-US" dirty="0" smtClean="0"/>
              <a:t>SUB</a:t>
            </a:r>
          </a:p>
          <a:p>
            <a:r>
              <a:rPr lang="en-US" dirty="0" smtClean="0"/>
              <a:t>MUL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443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High-Level Languages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type of language that is very close to human languages is called high level languages or 3GL.</a:t>
            </a:r>
          </a:p>
          <a:p>
            <a:r>
              <a:rPr lang="en-US" dirty="0" smtClean="0"/>
              <a:t>Here 3GL stands for 3rd Generation languages.</a:t>
            </a:r>
          </a:p>
          <a:p>
            <a:r>
              <a:rPr lang="en-US" dirty="0" smtClean="0"/>
              <a:t>In these languages ,program is a predefined set of instructions.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288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Examples of</a:t>
            </a:r>
            <a:r>
              <a:rPr lang="en-US" dirty="0"/>
              <a:t> High-Level Languages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FORTRAN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BASIC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COBOL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PASCAL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C</a:t>
            </a: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7018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44</TotalTime>
  <Words>279</Words>
  <Application>Microsoft Office PowerPoint</Application>
  <PresentationFormat>On-screen Show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Application of  Computer</vt:lpstr>
      <vt:lpstr>Programming Languages </vt:lpstr>
      <vt:lpstr>Programming Languages Topics</vt:lpstr>
      <vt:lpstr>types</vt:lpstr>
      <vt:lpstr>(1) Low-Level Languages </vt:lpstr>
      <vt:lpstr>Types of Low-Level Languages</vt:lpstr>
      <vt:lpstr>Assembly language </vt:lpstr>
      <vt:lpstr>High-Level Languages  </vt:lpstr>
      <vt:lpstr>Examples of High-Level Languages </vt:lpstr>
      <vt:lpstr>Types of High-Level Languages</vt:lpstr>
      <vt:lpstr>Best of Luck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 munawar</dc:creator>
  <cp:lastModifiedBy>Alia manawar</cp:lastModifiedBy>
  <cp:revision>8</cp:revision>
  <dcterms:created xsi:type="dcterms:W3CDTF">2006-08-16T00:00:00Z</dcterms:created>
  <dcterms:modified xsi:type="dcterms:W3CDTF">2020-04-07T11:21:30Z</dcterms:modified>
</cp:coreProperties>
</file>